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2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2272D-7767-4A9E-9CF3-D0020919AB52}" type="doc">
      <dgm:prSet loTypeId="urn:microsoft.com/office/officeart/2005/8/layout/hChevron3" loCatId="process" qsTypeId="urn:microsoft.com/office/officeart/2005/8/quickstyle/3d1" qsCatId="3D" csTypeId="urn:microsoft.com/office/officeart/2005/8/colors/accent2_1" csCatId="accent2" phldr="1"/>
      <dgm:spPr/>
    </dgm:pt>
    <dgm:pt modelId="{9D9EBEE8-AD3B-450F-B53A-83D2F3E5AEC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1600" dirty="0" smtClean="0"/>
            <a:t>Vorspann</a:t>
          </a:r>
          <a:endParaRPr lang="de-DE" sz="1600" dirty="0"/>
        </a:p>
      </dgm:t>
    </dgm:pt>
    <dgm:pt modelId="{B84204F0-522A-4A39-8673-D4FB96C78120}" type="parTrans" cxnId="{C9572F41-684F-4564-B9A1-4F9D434CDA85}">
      <dgm:prSet/>
      <dgm:spPr/>
      <dgm:t>
        <a:bodyPr/>
        <a:lstStyle/>
        <a:p>
          <a:endParaRPr lang="de-DE" sz="1600"/>
        </a:p>
      </dgm:t>
    </dgm:pt>
    <dgm:pt modelId="{9D13B8E5-1A3B-4F46-9825-43423410E5CB}" type="sibTrans" cxnId="{C9572F41-684F-4564-B9A1-4F9D434CDA85}">
      <dgm:prSet/>
      <dgm:spPr/>
      <dgm:t>
        <a:bodyPr/>
        <a:lstStyle/>
        <a:p>
          <a:endParaRPr lang="de-DE" sz="1600"/>
        </a:p>
      </dgm:t>
    </dgm:pt>
    <dgm:pt modelId="{9C50CCC7-9496-4ABD-AC62-AEB08D7D8817}">
      <dgm:prSet phldrT="[Text]" custT="1"/>
      <dgm:spPr/>
      <dgm:t>
        <a:bodyPr/>
        <a:lstStyle/>
        <a:p>
          <a:r>
            <a:rPr lang="de-DE" sz="1600" dirty="0" smtClean="0"/>
            <a:t>Aufteilung</a:t>
          </a:r>
          <a:endParaRPr lang="de-DE" sz="1600" dirty="0"/>
        </a:p>
      </dgm:t>
    </dgm:pt>
    <dgm:pt modelId="{1576EFE8-84E2-4A8D-A4D1-E4340DEA5220}" type="parTrans" cxnId="{EF4E96B2-4218-4567-9D92-869461C104A9}">
      <dgm:prSet/>
      <dgm:spPr/>
      <dgm:t>
        <a:bodyPr/>
        <a:lstStyle/>
        <a:p>
          <a:endParaRPr lang="de-DE" sz="1600"/>
        </a:p>
      </dgm:t>
    </dgm:pt>
    <dgm:pt modelId="{34EA64DE-5843-46A4-9752-6AE0F178D1F8}" type="sibTrans" cxnId="{EF4E96B2-4218-4567-9D92-869461C104A9}">
      <dgm:prSet/>
      <dgm:spPr/>
      <dgm:t>
        <a:bodyPr/>
        <a:lstStyle/>
        <a:p>
          <a:endParaRPr lang="de-DE" sz="1600"/>
        </a:p>
      </dgm:t>
    </dgm:pt>
    <dgm:pt modelId="{EF8AF7D8-9D22-4438-88ED-F561F1D85FB0}" type="pres">
      <dgm:prSet presAssocID="{28D2272D-7767-4A9E-9CF3-D0020919AB52}" presName="Name0" presStyleCnt="0">
        <dgm:presLayoutVars>
          <dgm:dir/>
          <dgm:resizeHandles val="exact"/>
        </dgm:presLayoutVars>
      </dgm:prSet>
      <dgm:spPr/>
    </dgm:pt>
    <dgm:pt modelId="{A2B1587B-A229-4FC0-B423-5E926B9A8BF5}" type="pres">
      <dgm:prSet presAssocID="{9D9EBEE8-AD3B-450F-B53A-83D2F3E5AECE}" presName="parTxOnly" presStyleLbl="node1" presStyleIdx="0" presStyleCnt="2" custScaleX="97491">
        <dgm:presLayoutVars>
          <dgm:bulletEnabled val="1"/>
        </dgm:presLayoutVars>
      </dgm:prSet>
      <dgm:spPr/>
    </dgm:pt>
    <dgm:pt modelId="{015EA3B9-804C-468B-9E7B-1DC1FB529D95}" type="pres">
      <dgm:prSet presAssocID="{9D13B8E5-1A3B-4F46-9825-43423410E5CB}" presName="parSpace" presStyleCnt="0"/>
      <dgm:spPr/>
    </dgm:pt>
    <dgm:pt modelId="{B893BFAC-A9A3-4DFE-BD90-43F64D8411A9}" type="pres">
      <dgm:prSet presAssocID="{9C50CCC7-9496-4ABD-AC62-AEB08D7D8817}" presName="parTxOnly" presStyleLbl="node1" presStyleIdx="1" presStyleCnt="2" custScaleX="8250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9572F41-684F-4564-B9A1-4F9D434CDA85}" srcId="{28D2272D-7767-4A9E-9CF3-D0020919AB52}" destId="{9D9EBEE8-AD3B-450F-B53A-83D2F3E5AECE}" srcOrd="0" destOrd="0" parTransId="{B84204F0-522A-4A39-8673-D4FB96C78120}" sibTransId="{9D13B8E5-1A3B-4F46-9825-43423410E5CB}"/>
    <dgm:cxn modelId="{21E97766-F2CC-46A6-BCC6-D2CE014790AC}" type="presOf" srcId="{9D9EBEE8-AD3B-450F-B53A-83D2F3E5AECE}" destId="{A2B1587B-A229-4FC0-B423-5E926B9A8BF5}" srcOrd="0" destOrd="0" presId="urn:microsoft.com/office/officeart/2005/8/layout/hChevron3"/>
    <dgm:cxn modelId="{9F1AE08D-A711-4FBF-98F3-EB6ABAC89D73}" type="presOf" srcId="{28D2272D-7767-4A9E-9CF3-D0020919AB52}" destId="{EF8AF7D8-9D22-4438-88ED-F561F1D85FB0}" srcOrd="0" destOrd="0" presId="urn:microsoft.com/office/officeart/2005/8/layout/hChevron3"/>
    <dgm:cxn modelId="{EF4E96B2-4218-4567-9D92-869461C104A9}" srcId="{28D2272D-7767-4A9E-9CF3-D0020919AB52}" destId="{9C50CCC7-9496-4ABD-AC62-AEB08D7D8817}" srcOrd="1" destOrd="0" parTransId="{1576EFE8-84E2-4A8D-A4D1-E4340DEA5220}" sibTransId="{34EA64DE-5843-46A4-9752-6AE0F178D1F8}"/>
    <dgm:cxn modelId="{E0CBF35E-01DB-4598-8D5C-EAC2CC41762A}" type="presOf" srcId="{9C50CCC7-9496-4ABD-AC62-AEB08D7D8817}" destId="{B893BFAC-A9A3-4DFE-BD90-43F64D8411A9}" srcOrd="0" destOrd="0" presId="urn:microsoft.com/office/officeart/2005/8/layout/hChevron3"/>
    <dgm:cxn modelId="{D991317E-F5DC-4A5B-B654-43576AE93F81}" type="presParOf" srcId="{EF8AF7D8-9D22-4438-88ED-F561F1D85FB0}" destId="{A2B1587B-A229-4FC0-B423-5E926B9A8BF5}" srcOrd="0" destOrd="0" presId="urn:microsoft.com/office/officeart/2005/8/layout/hChevron3"/>
    <dgm:cxn modelId="{1727D50A-EF5D-4376-8269-0CC8F5D84205}" type="presParOf" srcId="{EF8AF7D8-9D22-4438-88ED-F561F1D85FB0}" destId="{015EA3B9-804C-468B-9E7B-1DC1FB529D95}" srcOrd="1" destOrd="0" presId="urn:microsoft.com/office/officeart/2005/8/layout/hChevron3"/>
    <dgm:cxn modelId="{20491C64-7A3B-4E17-807A-416308C86E28}" type="presParOf" srcId="{EF8AF7D8-9D22-4438-88ED-F561F1D85FB0}" destId="{B893BFAC-A9A3-4DFE-BD90-43F64D8411A9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D2272D-7767-4A9E-9CF3-D0020919AB52}" type="doc">
      <dgm:prSet loTypeId="urn:microsoft.com/office/officeart/2005/8/layout/hChevron3" loCatId="process" qsTypeId="urn:microsoft.com/office/officeart/2005/8/quickstyle/3d1" qsCatId="3D" csTypeId="urn:microsoft.com/office/officeart/2005/8/colors/accent2_1" csCatId="accent2" phldr="1"/>
      <dgm:spPr/>
    </dgm:pt>
    <dgm:pt modelId="{9D9EBEE8-AD3B-450F-B53A-83D2F3E5AECE}">
      <dgm:prSet phldrT="[Text]" custT="1"/>
      <dgm:spPr/>
      <dgm:t>
        <a:bodyPr/>
        <a:lstStyle/>
        <a:p>
          <a:r>
            <a:rPr lang="de-DE" sz="1600" dirty="0" smtClean="0"/>
            <a:t>Vorspann</a:t>
          </a:r>
          <a:endParaRPr lang="de-DE" sz="1600" dirty="0"/>
        </a:p>
      </dgm:t>
    </dgm:pt>
    <dgm:pt modelId="{B84204F0-522A-4A39-8673-D4FB96C78120}" type="parTrans" cxnId="{C9572F41-684F-4564-B9A1-4F9D434CDA85}">
      <dgm:prSet/>
      <dgm:spPr/>
      <dgm:t>
        <a:bodyPr/>
        <a:lstStyle/>
        <a:p>
          <a:endParaRPr lang="de-DE" sz="1600"/>
        </a:p>
      </dgm:t>
    </dgm:pt>
    <dgm:pt modelId="{9D13B8E5-1A3B-4F46-9825-43423410E5CB}" type="sibTrans" cxnId="{C9572F41-684F-4564-B9A1-4F9D434CDA85}">
      <dgm:prSet/>
      <dgm:spPr/>
      <dgm:t>
        <a:bodyPr/>
        <a:lstStyle/>
        <a:p>
          <a:endParaRPr lang="de-DE" sz="1600"/>
        </a:p>
      </dgm:t>
    </dgm:pt>
    <dgm:pt modelId="{9C50CCC7-9496-4ABD-AC62-AEB08D7D8817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de-DE" sz="1600" dirty="0" smtClean="0"/>
            <a:t>Aufteilung</a:t>
          </a:r>
          <a:endParaRPr lang="de-DE" sz="1600" dirty="0"/>
        </a:p>
      </dgm:t>
    </dgm:pt>
    <dgm:pt modelId="{1576EFE8-84E2-4A8D-A4D1-E4340DEA5220}" type="parTrans" cxnId="{EF4E96B2-4218-4567-9D92-869461C104A9}">
      <dgm:prSet/>
      <dgm:spPr/>
      <dgm:t>
        <a:bodyPr/>
        <a:lstStyle/>
        <a:p>
          <a:endParaRPr lang="de-DE" sz="1600"/>
        </a:p>
      </dgm:t>
    </dgm:pt>
    <dgm:pt modelId="{34EA64DE-5843-46A4-9752-6AE0F178D1F8}" type="sibTrans" cxnId="{EF4E96B2-4218-4567-9D92-869461C104A9}">
      <dgm:prSet/>
      <dgm:spPr/>
      <dgm:t>
        <a:bodyPr/>
        <a:lstStyle/>
        <a:p>
          <a:endParaRPr lang="de-DE" sz="1600"/>
        </a:p>
      </dgm:t>
    </dgm:pt>
    <dgm:pt modelId="{EF8AF7D8-9D22-4438-88ED-F561F1D85FB0}" type="pres">
      <dgm:prSet presAssocID="{28D2272D-7767-4A9E-9CF3-D0020919AB52}" presName="Name0" presStyleCnt="0">
        <dgm:presLayoutVars>
          <dgm:dir/>
          <dgm:resizeHandles val="exact"/>
        </dgm:presLayoutVars>
      </dgm:prSet>
      <dgm:spPr/>
    </dgm:pt>
    <dgm:pt modelId="{A2B1587B-A229-4FC0-B423-5E926B9A8BF5}" type="pres">
      <dgm:prSet presAssocID="{9D9EBEE8-AD3B-450F-B53A-83D2F3E5AECE}" presName="parTxOnly" presStyleLbl="node1" presStyleIdx="0" presStyleCnt="2" custScaleX="97491">
        <dgm:presLayoutVars>
          <dgm:bulletEnabled val="1"/>
        </dgm:presLayoutVars>
      </dgm:prSet>
      <dgm:spPr/>
    </dgm:pt>
    <dgm:pt modelId="{015EA3B9-804C-468B-9E7B-1DC1FB529D95}" type="pres">
      <dgm:prSet presAssocID="{9D13B8E5-1A3B-4F46-9825-43423410E5CB}" presName="parSpace" presStyleCnt="0"/>
      <dgm:spPr/>
    </dgm:pt>
    <dgm:pt modelId="{B893BFAC-A9A3-4DFE-BD90-43F64D8411A9}" type="pres">
      <dgm:prSet presAssocID="{9C50CCC7-9496-4ABD-AC62-AEB08D7D8817}" presName="parTxOnly" presStyleLbl="node1" presStyleIdx="1" presStyleCnt="2" custScaleX="8250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D49C0E7-D139-4DE6-B170-1E7A65301342}" type="presOf" srcId="{9D9EBEE8-AD3B-450F-B53A-83D2F3E5AECE}" destId="{A2B1587B-A229-4FC0-B423-5E926B9A8BF5}" srcOrd="0" destOrd="0" presId="urn:microsoft.com/office/officeart/2005/8/layout/hChevron3"/>
    <dgm:cxn modelId="{EF4E96B2-4218-4567-9D92-869461C104A9}" srcId="{28D2272D-7767-4A9E-9CF3-D0020919AB52}" destId="{9C50CCC7-9496-4ABD-AC62-AEB08D7D8817}" srcOrd="1" destOrd="0" parTransId="{1576EFE8-84E2-4A8D-A4D1-E4340DEA5220}" sibTransId="{34EA64DE-5843-46A4-9752-6AE0F178D1F8}"/>
    <dgm:cxn modelId="{FB2A27F1-1FAC-498E-98B2-2CB33B739090}" type="presOf" srcId="{28D2272D-7767-4A9E-9CF3-D0020919AB52}" destId="{EF8AF7D8-9D22-4438-88ED-F561F1D85FB0}" srcOrd="0" destOrd="0" presId="urn:microsoft.com/office/officeart/2005/8/layout/hChevron3"/>
    <dgm:cxn modelId="{C9572F41-684F-4564-B9A1-4F9D434CDA85}" srcId="{28D2272D-7767-4A9E-9CF3-D0020919AB52}" destId="{9D9EBEE8-AD3B-450F-B53A-83D2F3E5AECE}" srcOrd="0" destOrd="0" parTransId="{B84204F0-522A-4A39-8673-D4FB96C78120}" sibTransId="{9D13B8E5-1A3B-4F46-9825-43423410E5CB}"/>
    <dgm:cxn modelId="{C12ACBA3-9B6E-49E0-91C7-FEF364B52944}" type="presOf" srcId="{9C50CCC7-9496-4ABD-AC62-AEB08D7D8817}" destId="{B893BFAC-A9A3-4DFE-BD90-43F64D8411A9}" srcOrd="0" destOrd="0" presId="urn:microsoft.com/office/officeart/2005/8/layout/hChevron3"/>
    <dgm:cxn modelId="{B72523C6-86DE-4E1C-B22C-A474C1D5ED4C}" type="presParOf" srcId="{EF8AF7D8-9D22-4438-88ED-F561F1D85FB0}" destId="{A2B1587B-A229-4FC0-B423-5E926B9A8BF5}" srcOrd="0" destOrd="0" presId="urn:microsoft.com/office/officeart/2005/8/layout/hChevron3"/>
    <dgm:cxn modelId="{2FCABC46-DEB4-4096-8398-61AFA695AAAA}" type="presParOf" srcId="{EF8AF7D8-9D22-4438-88ED-F561F1D85FB0}" destId="{015EA3B9-804C-468B-9E7B-1DC1FB529D95}" srcOrd="1" destOrd="0" presId="urn:microsoft.com/office/officeart/2005/8/layout/hChevron3"/>
    <dgm:cxn modelId="{DA4B87ED-75EB-43B3-A812-DCCB7EA7B65B}" type="presParOf" srcId="{EF8AF7D8-9D22-4438-88ED-F561F1D85FB0}" destId="{B893BFAC-A9A3-4DFE-BD90-43F64D8411A9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1587B-A229-4FC0-B423-5E926B9A8BF5}">
      <dsp:nvSpPr>
        <dsp:cNvPr id="0" name=""/>
        <dsp:cNvSpPr/>
      </dsp:nvSpPr>
      <dsp:spPr>
        <a:xfrm>
          <a:off x="105" y="0"/>
          <a:ext cx="5122242" cy="409074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Vorspann</a:t>
          </a:r>
          <a:endParaRPr lang="de-DE" sz="1600" kern="1200" dirty="0"/>
        </a:p>
      </dsp:txBody>
      <dsp:txXfrm>
        <a:off x="105" y="0"/>
        <a:ext cx="5019974" cy="409074"/>
      </dsp:txXfrm>
    </dsp:sp>
    <dsp:sp modelId="{B893BFAC-A9A3-4DFE-BD90-43F64D8411A9}">
      <dsp:nvSpPr>
        <dsp:cNvPr id="0" name=""/>
        <dsp:cNvSpPr/>
      </dsp:nvSpPr>
      <dsp:spPr>
        <a:xfrm>
          <a:off x="4071534" y="0"/>
          <a:ext cx="4334867" cy="409074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Aufteilung</a:t>
          </a:r>
          <a:endParaRPr lang="de-DE" sz="1600" kern="1200" dirty="0"/>
        </a:p>
      </dsp:txBody>
      <dsp:txXfrm>
        <a:off x="4276071" y="0"/>
        <a:ext cx="3925793" cy="409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1587B-A229-4FC0-B423-5E926B9A8BF5}">
      <dsp:nvSpPr>
        <dsp:cNvPr id="0" name=""/>
        <dsp:cNvSpPr/>
      </dsp:nvSpPr>
      <dsp:spPr>
        <a:xfrm>
          <a:off x="105" y="0"/>
          <a:ext cx="5122242" cy="409074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Vorspann</a:t>
          </a:r>
          <a:endParaRPr lang="de-DE" sz="1600" kern="1200" dirty="0"/>
        </a:p>
      </dsp:txBody>
      <dsp:txXfrm>
        <a:off x="105" y="0"/>
        <a:ext cx="5019974" cy="409074"/>
      </dsp:txXfrm>
    </dsp:sp>
    <dsp:sp modelId="{B893BFAC-A9A3-4DFE-BD90-43F64D8411A9}">
      <dsp:nvSpPr>
        <dsp:cNvPr id="0" name=""/>
        <dsp:cNvSpPr/>
      </dsp:nvSpPr>
      <dsp:spPr>
        <a:xfrm>
          <a:off x="4071534" y="0"/>
          <a:ext cx="4334867" cy="409074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Aufteilung</a:t>
          </a:r>
          <a:endParaRPr lang="de-DE" sz="1600" kern="1200" dirty="0"/>
        </a:p>
      </dsp:txBody>
      <dsp:txXfrm>
        <a:off x="4276071" y="0"/>
        <a:ext cx="3925793" cy="409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428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3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2094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951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625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938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306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200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70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  <p:graphicFrame>
        <p:nvGraphicFramePr>
          <p:cNvPr id="7" name="Diagramm 6"/>
          <p:cNvGraphicFramePr/>
          <p:nvPr userDrawn="1">
            <p:extLst>
              <p:ext uri="{D42A27DB-BD31-4B8C-83A1-F6EECF244321}">
                <p14:modId xmlns:p14="http://schemas.microsoft.com/office/powerpoint/2010/main" val="4128552678"/>
              </p:ext>
            </p:extLst>
          </p:nvPr>
        </p:nvGraphicFramePr>
        <p:xfrm>
          <a:off x="677335" y="6448926"/>
          <a:ext cx="8406507" cy="409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2803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94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  <p:graphicFrame>
        <p:nvGraphicFramePr>
          <p:cNvPr id="7" name="Diagramm 6"/>
          <p:cNvGraphicFramePr/>
          <p:nvPr userDrawn="1">
            <p:extLst>
              <p:ext uri="{D42A27DB-BD31-4B8C-83A1-F6EECF244321}">
                <p14:modId xmlns:p14="http://schemas.microsoft.com/office/powerpoint/2010/main" val="2257892599"/>
              </p:ext>
            </p:extLst>
          </p:nvPr>
        </p:nvGraphicFramePr>
        <p:xfrm>
          <a:off x="677335" y="6448926"/>
          <a:ext cx="8406507" cy="409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69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633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700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782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855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163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340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5680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6361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267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526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407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134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45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86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77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98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21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270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02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44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CD5D-2D90-4DD8-AF96-2902537F945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B7617F-1623-4B18-9D02-99B02EAA34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21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Erstellung einer Fortschrittsanzeige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by</a:t>
            </a:r>
            <a:r>
              <a:rPr lang="de-DE" dirty="0" smtClean="0"/>
              <a:t> KWOXER</a:t>
            </a:r>
          </a:p>
          <a:p>
            <a:r>
              <a:rPr lang="de-DE" dirty="0" smtClean="0"/>
              <a:t>www.kwoxer.de</a:t>
            </a:r>
          </a:p>
          <a:p>
            <a:r>
              <a:rPr lang="de-DE" dirty="0" smtClean="0"/>
              <a:t>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89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Inhalte definieren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Werdet euch klar ob </a:t>
            </a:r>
            <a:r>
              <a:rPr lang="de-DE" i="1" dirty="0" smtClean="0"/>
              <a:t>alles</a:t>
            </a:r>
            <a:r>
              <a:rPr lang="de-DE" dirty="0" smtClean="0"/>
              <a:t> enthalten ist</a:t>
            </a:r>
          </a:p>
          <a:p>
            <a:r>
              <a:rPr lang="de-DE" dirty="0" smtClean="0"/>
              <a:t>Wie könnte man nun alles </a:t>
            </a:r>
            <a:r>
              <a:rPr lang="de-DE" b="1" dirty="0" smtClean="0"/>
              <a:t>sinnvoll</a:t>
            </a:r>
            <a:r>
              <a:rPr lang="de-DE" dirty="0" smtClean="0"/>
              <a:t> unterteilen</a:t>
            </a:r>
          </a:p>
          <a:p>
            <a:r>
              <a:rPr lang="de-DE" dirty="0" smtClean="0"/>
              <a:t>Je </a:t>
            </a:r>
            <a:r>
              <a:rPr lang="de-DE" u="sng" dirty="0" smtClean="0"/>
              <a:t>weniger</a:t>
            </a:r>
            <a:r>
              <a:rPr lang="de-DE" dirty="0" smtClean="0"/>
              <a:t> Abschnitte umso besser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21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Design festlegen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Manch einer findet eine weiße Präsentation zu schlicht</a:t>
            </a:r>
          </a:p>
          <a:p>
            <a:r>
              <a:rPr lang="de-DE" dirty="0" smtClean="0"/>
              <a:t>Aber auch hier gilt: weniger ist besser</a:t>
            </a:r>
          </a:p>
          <a:p>
            <a:r>
              <a:rPr lang="de-DE" dirty="0" smtClean="0"/>
              <a:t>Und wenn doch, dann setzt das Design dezent und passend ein</a:t>
            </a:r>
          </a:p>
          <a:p>
            <a:r>
              <a:rPr lang="de-DE" dirty="0" smtClean="0"/>
              <a:t>Später das Design zu ändern ist mit viel Aufwand verbunden!!!</a:t>
            </a:r>
          </a:p>
          <a:p>
            <a:r>
              <a:rPr lang="de-DE" dirty="0" smtClean="0"/>
              <a:t>Ich wähle zur Demonstration ein Oranges Design (passend zu meiner Seite)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73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Masteransicht öffnen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Macht euch vertraut mit der Masteransicht/Folienmaster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9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Erstellt ein weiteres</a:t>
            </a:r>
          </a:p>
          <a:p>
            <a:r>
              <a:rPr lang="de-DE" dirty="0" smtClean="0"/>
              <a:t>Nun einfach den Folien die neue zuweisen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5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Jetzt habt ihr alles kennengelernt um selbst eure Präsentation aufzuteilen</a:t>
            </a:r>
          </a:p>
          <a:p>
            <a:r>
              <a:rPr lang="de-DE" dirty="0" smtClean="0"/>
              <a:t>Viel Erfolg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55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spann">
  <a:themeElements>
    <a:clrScheme name="Rot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Aufteilung">
  <a:themeElements>
    <a:clrScheme name="Rot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114</Words>
  <Application>Microsoft Office PowerPoint</Application>
  <PresentationFormat>Breitbild</PresentationFormat>
  <Paragraphs>22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 3</vt:lpstr>
      <vt:lpstr>Vorspann</vt:lpstr>
      <vt:lpstr>Aufteilung</vt:lpstr>
      <vt:lpstr>Erstellung einer Fortschrittsanzeige</vt:lpstr>
      <vt:lpstr>Inhalte definieren</vt:lpstr>
      <vt:lpstr>Design festlegen</vt:lpstr>
      <vt:lpstr>Masteransicht öffnen</vt:lpstr>
      <vt:lpstr>Aufteilung</vt:lpstr>
      <vt:lpstr>Ende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 Beispiel-Präsentation</dc:title>
  <dc:creator>Mr. Kox</dc:creator>
  <cp:lastModifiedBy>Mr. Kox</cp:lastModifiedBy>
  <cp:revision>7</cp:revision>
  <dcterms:created xsi:type="dcterms:W3CDTF">2014-09-17T16:50:55Z</dcterms:created>
  <dcterms:modified xsi:type="dcterms:W3CDTF">2014-09-17T18:24:59Z</dcterms:modified>
</cp:coreProperties>
</file>